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1" r:id="rId2"/>
    <p:sldId id="257" r:id="rId3"/>
    <p:sldId id="266" r:id="rId4"/>
    <p:sldId id="269" r:id="rId5"/>
    <p:sldId id="267" r:id="rId6"/>
    <p:sldId id="268" r:id="rId7"/>
    <p:sldId id="270" r:id="rId8"/>
    <p:sldId id="273" r:id="rId9"/>
    <p:sldId id="275" r:id="rId10"/>
    <p:sldId id="287" r:id="rId11"/>
    <p:sldId id="271" r:id="rId12"/>
    <p:sldId id="272" r:id="rId13"/>
    <p:sldId id="276" r:id="rId14"/>
    <p:sldId id="277" r:id="rId15"/>
    <p:sldId id="278" r:id="rId16"/>
    <p:sldId id="279" r:id="rId17"/>
    <p:sldId id="282" r:id="rId18"/>
    <p:sldId id="283" r:id="rId19"/>
    <p:sldId id="280" r:id="rId20"/>
    <p:sldId id="295" r:id="rId21"/>
    <p:sldId id="281" r:id="rId22"/>
    <p:sldId id="285" r:id="rId23"/>
    <p:sldId id="284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7" r:id="rId33"/>
    <p:sldId id="296" r:id="rId34"/>
    <p:sldId id="298" r:id="rId35"/>
    <p:sldId id="299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58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5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4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31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0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7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81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88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5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53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83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20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2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43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68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0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31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9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6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9/5/2023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519" y="2285205"/>
            <a:ext cx="5387042" cy="1157231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Air Quality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45040" y="3508866"/>
            <a:ext cx="7332809" cy="1713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FATIN ISRAQ TABIB (2022280)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SHAH SADMANEY YEASAR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SHOPNIL (1730034) 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PARVEZ AHMED FAHIM (2021358)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6" y="182809"/>
            <a:ext cx="4181475" cy="25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Elastic IP For Nat Gateway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43" y="1981200"/>
            <a:ext cx="8447113" cy="3810000"/>
          </a:xfrm>
        </p:spPr>
      </p:pic>
    </p:spTree>
    <p:extLst>
      <p:ext uri="{BB962C8B-B14F-4D97-AF65-F5344CB8AC3E}">
        <p14:creationId xmlns:p14="http://schemas.microsoft.com/office/powerpoint/2010/main" val="14196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Public</a:t>
            </a:r>
            <a:r>
              <a:rPr lang="en-US" dirty="0" smtClean="0"/>
              <a:t> Subnets Associations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14" y="1981200"/>
            <a:ext cx="8337237" cy="3810000"/>
          </a:xfrm>
        </p:spPr>
      </p:pic>
    </p:spTree>
    <p:extLst>
      <p:ext uri="{BB962C8B-B14F-4D97-AF65-F5344CB8AC3E}">
        <p14:creationId xmlns:p14="http://schemas.microsoft.com/office/powerpoint/2010/main" val="39450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Public</a:t>
            </a:r>
            <a:r>
              <a:rPr lang="en-US" dirty="0" smtClean="0"/>
              <a:t> Subnets Route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52" y="1981200"/>
            <a:ext cx="8200896" cy="3810000"/>
          </a:xfrm>
        </p:spPr>
      </p:pic>
    </p:spTree>
    <p:extLst>
      <p:ext uri="{BB962C8B-B14F-4D97-AF65-F5344CB8AC3E}">
        <p14:creationId xmlns:p14="http://schemas.microsoft.com/office/powerpoint/2010/main" val="33365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Private</a:t>
            </a:r>
            <a:r>
              <a:rPr lang="en-US" dirty="0" smtClean="0"/>
              <a:t> Subnets Associations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11" y="1981200"/>
            <a:ext cx="8118978" cy="3810000"/>
          </a:xfrm>
        </p:spPr>
      </p:pic>
    </p:spTree>
    <p:extLst>
      <p:ext uri="{BB962C8B-B14F-4D97-AF65-F5344CB8AC3E}">
        <p14:creationId xmlns:p14="http://schemas.microsoft.com/office/powerpoint/2010/main" val="6275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Private</a:t>
            </a:r>
            <a:r>
              <a:rPr lang="en-US" dirty="0" smtClean="0"/>
              <a:t> Subnets Route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08" y="1981200"/>
            <a:ext cx="8155183" cy="3810000"/>
          </a:xfrm>
        </p:spPr>
      </p:pic>
    </p:spTree>
    <p:extLst>
      <p:ext uri="{BB962C8B-B14F-4D97-AF65-F5344CB8AC3E}">
        <p14:creationId xmlns:p14="http://schemas.microsoft.com/office/powerpoint/2010/main" val="494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65" y="1729946"/>
            <a:ext cx="9601200" cy="1548712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EC2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6" y="0"/>
            <a:ext cx="261847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Create 2 Windows EC2 Instance. One for public and one for private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06" y="1981200"/>
            <a:ext cx="8056387" cy="3810000"/>
          </a:xfrm>
        </p:spPr>
      </p:pic>
    </p:spTree>
    <p:extLst>
      <p:ext uri="{BB962C8B-B14F-4D97-AF65-F5344CB8AC3E}">
        <p14:creationId xmlns:p14="http://schemas.microsoft.com/office/powerpoint/2010/main" val="33415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05015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 Public Instance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89" y="1981200"/>
            <a:ext cx="8398622" cy="3810000"/>
          </a:xfrm>
        </p:spPr>
      </p:pic>
    </p:spTree>
    <p:extLst>
      <p:ext uri="{BB962C8B-B14F-4D97-AF65-F5344CB8AC3E}">
        <p14:creationId xmlns:p14="http://schemas.microsoft.com/office/powerpoint/2010/main" val="6755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05015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 Private Instance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89" y="1981200"/>
            <a:ext cx="8535822" cy="3810000"/>
          </a:xfrm>
        </p:spPr>
      </p:pic>
    </p:spTree>
    <p:extLst>
      <p:ext uri="{BB962C8B-B14F-4D97-AF65-F5344CB8AC3E}">
        <p14:creationId xmlns:p14="http://schemas.microsoft.com/office/powerpoint/2010/main" val="23027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33" y="1095632"/>
            <a:ext cx="3284838" cy="550606"/>
          </a:xfrm>
        </p:spPr>
        <p:txBody>
          <a:bodyPr/>
          <a:lstStyle/>
          <a:p>
            <a:pPr algn="ctr"/>
            <a:r>
              <a:rPr lang="en-US" dirty="0" smtClean="0"/>
              <a:t>Public Instance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" y="2211859"/>
            <a:ext cx="6006299" cy="381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4" y="2211859"/>
            <a:ext cx="5700582" cy="381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00436" y="1095632"/>
            <a:ext cx="3284838" cy="5506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Private Instance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9483" y="119447"/>
            <a:ext cx="3284838" cy="550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u="sng" dirty="0" smtClean="0"/>
              <a:t>RDP To The Instances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4878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AIR Quality Website Rich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44" y="1981200"/>
            <a:ext cx="6005911" cy="3810000"/>
          </a:xfr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Database On Private Instance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22330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Website Locally Run on public Instance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5593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232" y="560173"/>
            <a:ext cx="9601200" cy="1548712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Auto scaling </a:t>
            </a:r>
            <a:endParaRPr lang="en-US" sz="9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26988" y="2059456"/>
            <a:ext cx="9601200" cy="1548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/>
              <a:t>&amp;</a:t>
            </a:r>
            <a:endParaRPr lang="en-US" sz="9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24232" y="3608168"/>
            <a:ext cx="9601200" cy="1548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/>
              <a:t>Load Balancer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41" y="4472818"/>
            <a:ext cx="1368124" cy="1368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6" y="0"/>
            <a:ext cx="1745006" cy="17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AMI From </a:t>
            </a:r>
            <a:r>
              <a:rPr lang="en-US" dirty="0"/>
              <a:t>T</a:t>
            </a:r>
            <a:r>
              <a:rPr lang="en-US" dirty="0" smtClean="0"/>
              <a:t>he Public And Private Instances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75" y="1981200"/>
            <a:ext cx="8587050" cy="3810000"/>
          </a:xfrm>
        </p:spPr>
      </p:pic>
    </p:spTree>
    <p:extLst>
      <p:ext uri="{BB962C8B-B14F-4D97-AF65-F5344CB8AC3E}">
        <p14:creationId xmlns:p14="http://schemas.microsoft.com/office/powerpoint/2010/main" val="16081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Launch Template For T</a:t>
            </a:r>
            <a:r>
              <a:rPr lang="en-US" dirty="0" smtClean="0"/>
              <a:t>he Public And Private Instances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14" y="1981200"/>
            <a:ext cx="8074172" cy="3810000"/>
          </a:xfrm>
        </p:spPr>
      </p:pic>
    </p:spTree>
    <p:extLst>
      <p:ext uri="{BB962C8B-B14F-4D97-AF65-F5344CB8AC3E}">
        <p14:creationId xmlns:p14="http://schemas.microsoft.com/office/powerpoint/2010/main" val="60154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Target Group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Public And Private Instances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75" y="1981200"/>
            <a:ext cx="8427649" cy="3810000"/>
          </a:xfrm>
        </p:spPr>
      </p:pic>
    </p:spTree>
    <p:extLst>
      <p:ext uri="{BB962C8B-B14F-4D97-AF65-F5344CB8AC3E}">
        <p14:creationId xmlns:p14="http://schemas.microsoft.com/office/powerpoint/2010/main" val="23992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Load Balancer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Public And Private Instances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08" y="1981200"/>
            <a:ext cx="7899784" cy="3810000"/>
          </a:xfrm>
        </p:spPr>
      </p:pic>
    </p:spTree>
    <p:extLst>
      <p:ext uri="{BB962C8B-B14F-4D97-AF65-F5344CB8AC3E}">
        <p14:creationId xmlns:p14="http://schemas.microsoft.com/office/powerpoint/2010/main" val="15298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Load Balancer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Public Instances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05" y="1997675"/>
            <a:ext cx="8460805" cy="3810000"/>
          </a:xfrm>
        </p:spPr>
      </p:pic>
    </p:spTree>
    <p:extLst>
      <p:ext uri="{BB962C8B-B14F-4D97-AF65-F5344CB8AC3E}">
        <p14:creationId xmlns:p14="http://schemas.microsoft.com/office/powerpoint/2010/main" val="119487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Load Balancer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Private Instances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981200"/>
            <a:ext cx="7916883" cy="3810000"/>
          </a:xfrm>
        </p:spPr>
      </p:pic>
    </p:spTree>
    <p:extLst>
      <p:ext uri="{BB962C8B-B14F-4D97-AF65-F5344CB8AC3E}">
        <p14:creationId xmlns:p14="http://schemas.microsoft.com/office/powerpoint/2010/main" val="41922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Auto Scaling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Public Instances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02" y="1981200"/>
            <a:ext cx="8100996" cy="3810000"/>
          </a:xfrm>
        </p:spPr>
      </p:pic>
    </p:spTree>
    <p:extLst>
      <p:ext uri="{BB962C8B-B14F-4D97-AF65-F5344CB8AC3E}">
        <p14:creationId xmlns:p14="http://schemas.microsoft.com/office/powerpoint/2010/main" val="10931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394" y="205946"/>
            <a:ext cx="9601200" cy="896595"/>
          </a:xfrm>
        </p:spPr>
        <p:txBody>
          <a:bodyPr/>
          <a:lstStyle/>
          <a:p>
            <a:pPr algn="ctr"/>
            <a:r>
              <a:rPr lang="en-US" dirty="0"/>
              <a:t>Cloud </a:t>
            </a:r>
            <a:r>
              <a:rPr lang="en-US" dirty="0" smtClean="0"/>
              <a:t>Architecture For Website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44" y="1981200"/>
            <a:ext cx="6005911" cy="3810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96" y="1202724"/>
            <a:ext cx="6837406" cy="48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Auto Scaling For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Private Instances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41" y="1981200"/>
            <a:ext cx="7977317" cy="3810000"/>
          </a:xfrm>
        </p:spPr>
      </p:pic>
    </p:spTree>
    <p:extLst>
      <p:ext uri="{BB962C8B-B14F-4D97-AF65-F5344CB8AC3E}">
        <p14:creationId xmlns:p14="http://schemas.microsoft.com/office/powerpoint/2010/main" val="24432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08" y="1095632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 Auto Scaling Instances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02" y="1981200"/>
            <a:ext cx="8100996" cy="3810000"/>
          </a:xfrm>
        </p:spPr>
      </p:pic>
    </p:spTree>
    <p:extLst>
      <p:ext uri="{BB962C8B-B14F-4D97-AF65-F5344CB8AC3E}">
        <p14:creationId xmlns:p14="http://schemas.microsoft.com/office/powerpoint/2010/main" val="4259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610" y="2281881"/>
            <a:ext cx="9601200" cy="1548712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Website</a:t>
            </a:r>
            <a:endParaRPr lang="en-US" sz="9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26988" y="2059456"/>
            <a:ext cx="9601200" cy="1548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9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24232" y="3608168"/>
            <a:ext cx="9601200" cy="1548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0" y="493445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47" y="481539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70" y="1070919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Running On The Local Computer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92548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70" y="1070919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Running On The Local Computer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24817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70" y="1070919"/>
            <a:ext cx="9601200" cy="5506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Running On The Local Computer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12373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783" y="2232453"/>
            <a:ext cx="6431693" cy="1553033"/>
          </a:xfrm>
        </p:spPr>
        <p:txBody>
          <a:bodyPr>
            <a:normAutofit/>
          </a:bodyPr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314" y="2372497"/>
            <a:ext cx="9601200" cy="1548712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VPC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8" y="95032"/>
            <a:ext cx="2394972" cy="14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Create a new VPC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44" y="1981200"/>
            <a:ext cx="600591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57" y="1981200"/>
            <a:ext cx="8474280" cy="39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7908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Create 4 new Subnet Under the </a:t>
            </a:r>
            <a:r>
              <a:rPr lang="en-US" dirty="0" smtClean="0"/>
              <a:t>VPC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44" y="1981200"/>
            <a:ext cx="600591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57" y="1981200"/>
            <a:ext cx="8474280" cy="3976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698891"/>
            <a:ext cx="9753599" cy="43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Create Route Table For Subnets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1981199"/>
            <a:ext cx="7757370" cy="3982995"/>
          </a:xfrm>
        </p:spPr>
      </p:pic>
    </p:spTree>
    <p:extLst>
      <p:ext uri="{BB962C8B-B14F-4D97-AF65-F5344CB8AC3E}">
        <p14:creationId xmlns:p14="http://schemas.microsoft.com/office/powerpoint/2010/main" val="8237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Create Internet Gateway for public subnets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2" y="1981200"/>
            <a:ext cx="8408275" cy="3810000"/>
          </a:xfrm>
        </p:spPr>
      </p:pic>
    </p:spTree>
    <p:extLst>
      <p:ext uri="{BB962C8B-B14F-4D97-AF65-F5344CB8AC3E}">
        <p14:creationId xmlns:p14="http://schemas.microsoft.com/office/powerpoint/2010/main" val="340016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95632"/>
            <a:ext cx="9601200" cy="550606"/>
          </a:xfrm>
        </p:spPr>
        <p:txBody>
          <a:bodyPr/>
          <a:lstStyle/>
          <a:p>
            <a:pPr algn="ctr"/>
            <a:r>
              <a:rPr lang="en-US" dirty="0" smtClean="0"/>
              <a:t>Create Nat Gateway for private subnets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53" y="1981200"/>
            <a:ext cx="8083093" cy="3810000"/>
          </a:xfrm>
        </p:spPr>
      </p:pic>
    </p:spTree>
    <p:extLst>
      <p:ext uri="{BB962C8B-B14F-4D97-AF65-F5344CB8AC3E}">
        <p14:creationId xmlns:p14="http://schemas.microsoft.com/office/powerpoint/2010/main" val="26360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80</TotalTime>
  <Words>234</Words>
  <Application>Microsoft Office PowerPoint</Application>
  <PresentationFormat>Widescreen</PresentationFormat>
  <Paragraphs>79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Diamond Grid 16x9</vt:lpstr>
      <vt:lpstr>Air Quality</vt:lpstr>
      <vt:lpstr>AIR Quality Website Rich Picture</vt:lpstr>
      <vt:lpstr>Cloud Architecture For Website </vt:lpstr>
      <vt:lpstr>VPC</vt:lpstr>
      <vt:lpstr>Create a new VPC</vt:lpstr>
      <vt:lpstr>Create 4 new Subnet Under the VPC</vt:lpstr>
      <vt:lpstr>Create Route Table For Subnets</vt:lpstr>
      <vt:lpstr>Create Internet Gateway for public subnets</vt:lpstr>
      <vt:lpstr>Create Nat Gateway for private subnets</vt:lpstr>
      <vt:lpstr>Elastic IP For Nat Gateway</vt:lpstr>
      <vt:lpstr>Public Subnets Associations</vt:lpstr>
      <vt:lpstr>Public Subnets Route</vt:lpstr>
      <vt:lpstr>Private Subnets Associations</vt:lpstr>
      <vt:lpstr>Private Subnets Route</vt:lpstr>
      <vt:lpstr>EC2</vt:lpstr>
      <vt:lpstr>Create 2 Windows EC2 Instance. One for public and one for private network</vt:lpstr>
      <vt:lpstr> Public Instance </vt:lpstr>
      <vt:lpstr> Private Instance </vt:lpstr>
      <vt:lpstr>Public Instance</vt:lpstr>
      <vt:lpstr>Database On Private Instance</vt:lpstr>
      <vt:lpstr>Website Locally Run on public Instance </vt:lpstr>
      <vt:lpstr>Auto scaling </vt:lpstr>
      <vt:lpstr>AMI From The Public And Private Instances</vt:lpstr>
      <vt:lpstr>Launch Template For The Public And Private Instances</vt:lpstr>
      <vt:lpstr>Target Group For The Public And Private Instances</vt:lpstr>
      <vt:lpstr>Load Balancer For The Public And Private Instances</vt:lpstr>
      <vt:lpstr>Load Balancer For The Public Instances</vt:lpstr>
      <vt:lpstr>Load Balancer For The Private Instances</vt:lpstr>
      <vt:lpstr>Auto Scaling For The Public Instances</vt:lpstr>
      <vt:lpstr>Auto Scaling For The Private Instances</vt:lpstr>
      <vt:lpstr>After Auto Scaling Instances</vt:lpstr>
      <vt:lpstr>Website</vt:lpstr>
      <vt:lpstr>Website Running On The Local Computer</vt:lpstr>
      <vt:lpstr>Website Running On The Local Computer</vt:lpstr>
      <vt:lpstr>Website Running On The Local Computer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Tamim</dc:creator>
  <cp:lastModifiedBy>Tamim</cp:lastModifiedBy>
  <cp:revision>8</cp:revision>
  <dcterms:created xsi:type="dcterms:W3CDTF">2023-09-05T09:53:38Z</dcterms:created>
  <dcterms:modified xsi:type="dcterms:W3CDTF">2023-09-05T11:14:26Z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